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460" r:id="rId13"/>
  </p:sldIdLst>
  <p:sldSz cx="9144000" cy="5143500" type="screen16x9"/>
  <p:notesSz cx="6858000" cy="9144000"/>
  <p:embeddedFontLst>
    <p:embeddedFont>
      <p:font typeface="Chelsea Market" panose="020B0604020202020204" charset="0"/>
      <p:regular r:id="rId15"/>
    </p:embeddedFont>
    <p:embeddedFont>
      <p:font typeface="Comfortaa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arts of a Computer" id="{4A4C9A72-4B7B-4582-8B2F-94E415B6BDAE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BA"/>
    <a:srgbClr val="F5453C"/>
    <a:srgbClr val="9FC5E8"/>
    <a:srgbClr val="0000FF"/>
    <a:srgbClr val="CAA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F2A2A-C004-4543-843D-8B6C95B0CA44}">
  <a:tblStyle styleId="{055F2A2A-C004-4543-843D-8B6C95B0C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1CBBD1-23F9-4601-91E6-EF2DE4CC75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317" autoAdjust="0"/>
  </p:normalViewPr>
  <p:slideViewPr>
    <p:cSldViewPr snapToGrid="0">
      <p:cViewPr varScale="1">
        <p:scale>
          <a:sx n="63" d="100"/>
          <a:sy n="63" d="100"/>
        </p:scale>
        <p:origin x="72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a4d55df0e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a4d55df0e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68f35201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68f35201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68f35201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68f35201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4cd187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4cd187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24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68f3520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68f3520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68f3520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68f35201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68f35201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68f35201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a68f35201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a68f35201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a68f35201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a68f35201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68f35201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a68f35201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68f3520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68f3520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68f35201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68f35201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2417412" flipH="1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/>
          <p:nvPr/>
        </p:nvSpPr>
        <p:spPr>
          <a:xfrm>
            <a:off x="6659164" y="308244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71;p8"/>
          <p:cNvGrpSpPr/>
          <p:nvPr/>
        </p:nvGrpSpPr>
        <p:grpSpPr>
          <a:xfrm>
            <a:off x="389375" y="-78953"/>
            <a:ext cx="1926900" cy="1922706"/>
            <a:chOff x="916500" y="-836850"/>
            <a:chExt cx="1676002" cy="1672354"/>
          </a:xfrm>
        </p:grpSpPr>
        <p:sp>
          <p:nvSpPr>
            <p:cNvPr id="72" name="Google Shape;72;p8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75" name="Google Shape;75;p8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0681" y="3314625"/>
            <a:ext cx="1885790" cy="1594808"/>
            <a:chOff x="6365712" y="4428458"/>
            <a:chExt cx="1335829" cy="1129707"/>
          </a:xfrm>
        </p:grpSpPr>
        <p:sp>
          <p:nvSpPr>
            <p:cNvPr id="78" name="Google Shape;78;p8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FEC93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1344303">
            <a:off x="4497154" y="-2354759"/>
            <a:ext cx="5543549" cy="4939611"/>
          </a:xfrm>
          <a:custGeom>
            <a:avLst/>
            <a:gdLst/>
            <a:ahLst/>
            <a:cxnLst/>
            <a:rect l="l" t="t" r="r" b="b"/>
            <a:pathLst>
              <a:path w="186655" h="166320" extrusionOk="0">
                <a:moveTo>
                  <a:pt x="142597" y="65485"/>
                </a:moveTo>
                <a:cubicBezTo>
                  <a:pt x="142597" y="65485"/>
                  <a:pt x="111581" y="16903"/>
                  <a:pt x="70119" y="8452"/>
                </a:cubicBezTo>
                <a:cubicBezTo>
                  <a:pt x="28679" y="0"/>
                  <a:pt x="1" y="41419"/>
                  <a:pt x="16624" y="77476"/>
                </a:cubicBezTo>
                <a:cubicBezTo>
                  <a:pt x="33226" y="113532"/>
                  <a:pt x="80544" y="86420"/>
                  <a:pt x="123057" y="142832"/>
                </a:cubicBezTo>
                <a:cubicBezTo>
                  <a:pt x="140752" y="166319"/>
                  <a:pt x="186654" y="144998"/>
                  <a:pt x="142597" y="65485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0"/>
          <p:cNvSpPr/>
          <p:nvPr/>
        </p:nvSpPr>
        <p:spPr>
          <a:xfrm rot="390638">
            <a:off x="-266607" y="2061145"/>
            <a:ext cx="4170635" cy="5841562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0"/>
          <p:cNvSpPr/>
          <p:nvPr/>
        </p:nvSpPr>
        <p:spPr>
          <a:xfrm>
            <a:off x="2180728" y="169802"/>
            <a:ext cx="4804864" cy="4803908"/>
          </a:xfrm>
          <a:custGeom>
            <a:avLst/>
            <a:gdLst/>
            <a:ahLst/>
            <a:cxnLst/>
            <a:rect l="l" t="t" r="r" b="b"/>
            <a:pathLst>
              <a:path w="115571" h="115548" extrusionOk="0">
                <a:moveTo>
                  <a:pt x="57785" y="0"/>
                </a:moveTo>
                <a:cubicBezTo>
                  <a:pt x="25869" y="0"/>
                  <a:pt x="0" y="25868"/>
                  <a:pt x="0" y="57763"/>
                </a:cubicBezTo>
                <a:cubicBezTo>
                  <a:pt x="0" y="89680"/>
                  <a:pt x="25869" y="115548"/>
                  <a:pt x="57785" y="115548"/>
                </a:cubicBezTo>
                <a:cubicBezTo>
                  <a:pt x="89681" y="115548"/>
                  <a:pt x="115570" y="89680"/>
                  <a:pt x="115570" y="57763"/>
                </a:cubicBezTo>
                <a:cubicBezTo>
                  <a:pt x="115570" y="25868"/>
                  <a:pt x="89681" y="0"/>
                  <a:pt x="57785" y="0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1935480" y="-64749"/>
            <a:ext cx="5273040" cy="5272999"/>
          </a:xfrm>
          <a:custGeom>
            <a:avLst/>
            <a:gdLst/>
            <a:ahLst/>
            <a:cxnLst/>
            <a:rect l="l" t="t" r="r" b="b"/>
            <a:pathLst>
              <a:path w="126832" h="126831" fill="none" extrusionOk="0">
                <a:moveTo>
                  <a:pt x="126832" y="63426"/>
                </a:moveTo>
                <a:cubicBezTo>
                  <a:pt x="126832" y="98431"/>
                  <a:pt x="98433" y="126830"/>
                  <a:pt x="63406" y="126830"/>
                </a:cubicBezTo>
                <a:cubicBezTo>
                  <a:pt x="28400" y="126830"/>
                  <a:pt x="1" y="98431"/>
                  <a:pt x="1" y="63426"/>
                </a:cubicBezTo>
                <a:cubicBezTo>
                  <a:pt x="1" y="28399"/>
                  <a:pt x="28400" y="21"/>
                  <a:pt x="63406" y="21"/>
                </a:cubicBezTo>
                <a:cubicBezTo>
                  <a:pt x="98433" y="0"/>
                  <a:pt x="126832" y="28399"/>
                  <a:pt x="126832" y="63426"/>
                </a:cubicBezTo>
                <a:close/>
              </a:path>
            </a:pathLst>
          </a:custGeom>
          <a:noFill/>
          <a:ln w="67025" cap="flat" cmpd="sng">
            <a:solidFill>
              <a:srgbClr val="FFFFFF"/>
            </a:solidFill>
            <a:prstDash val="solid"/>
            <a:miter lim="214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/>
          <p:nvPr/>
        </p:nvSpPr>
        <p:spPr>
          <a:xfrm>
            <a:off x="-930900" y="-968950"/>
            <a:ext cx="2445195" cy="2445137"/>
          </a:xfrm>
          <a:custGeom>
            <a:avLst/>
            <a:gdLst/>
            <a:ahLst/>
            <a:cxnLst/>
            <a:rect l="l" t="t" r="r" b="b"/>
            <a:pathLst>
              <a:path w="84470" h="84468" extrusionOk="0">
                <a:moveTo>
                  <a:pt x="42235" y="84468"/>
                </a:moveTo>
                <a:cubicBezTo>
                  <a:pt x="18941" y="84468"/>
                  <a:pt x="1" y="65528"/>
                  <a:pt x="1" y="42234"/>
                </a:cubicBezTo>
                <a:cubicBezTo>
                  <a:pt x="1" y="18962"/>
                  <a:pt x="18941" y="0"/>
                  <a:pt x="42235" y="0"/>
                </a:cubicBezTo>
                <a:cubicBezTo>
                  <a:pt x="65508" y="0"/>
                  <a:pt x="84469" y="18962"/>
                  <a:pt x="84469" y="42234"/>
                </a:cubicBezTo>
                <a:cubicBezTo>
                  <a:pt x="84469" y="65528"/>
                  <a:pt x="65508" y="84468"/>
                  <a:pt x="42235" y="84468"/>
                </a:cubicBezTo>
                <a:close/>
                <a:moveTo>
                  <a:pt x="42235" y="4462"/>
                </a:moveTo>
                <a:cubicBezTo>
                  <a:pt x="21408" y="4462"/>
                  <a:pt x="4462" y="21407"/>
                  <a:pt x="4462" y="42234"/>
                </a:cubicBezTo>
                <a:cubicBezTo>
                  <a:pt x="4462" y="63061"/>
                  <a:pt x="21408" y="80006"/>
                  <a:pt x="42235" y="80006"/>
                </a:cubicBezTo>
                <a:cubicBezTo>
                  <a:pt x="63062" y="80006"/>
                  <a:pt x="80008" y="63061"/>
                  <a:pt x="80008" y="42234"/>
                </a:cubicBezTo>
                <a:cubicBezTo>
                  <a:pt x="80008" y="21407"/>
                  <a:pt x="63062" y="4462"/>
                  <a:pt x="42235" y="4462"/>
                </a:cubicBezTo>
                <a:close/>
                <a:moveTo>
                  <a:pt x="42235" y="76103"/>
                </a:moveTo>
                <a:cubicBezTo>
                  <a:pt x="23531" y="76081"/>
                  <a:pt x="8388" y="60938"/>
                  <a:pt x="8366" y="42234"/>
                </a:cubicBezTo>
                <a:cubicBezTo>
                  <a:pt x="8388" y="23530"/>
                  <a:pt x="23531" y="8387"/>
                  <a:pt x="42235" y="8366"/>
                </a:cubicBezTo>
                <a:cubicBezTo>
                  <a:pt x="60939" y="8387"/>
                  <a:pt x="76082" y="23530"/>
                  <a:pt x="76104" y="42234"/>
                </a:cubicBezTo>
                <a:cubicBezTo>
                  <a:pt x="76082" y="60938"/>
                  <a:pt x="60939" y="76081"/>
                  <a:pt x="42235" y="76103"/>
                </a:cubicBezTo>
                <a:close/>
                <a:moveTo>
                  <a:pt x="42235" y="12827"/>
                </a:moveTo>
                <a:cubicBezTo>
                  <a:pt x="25998" y="12848"/>
                  <a:pt x="12828" y="25997"/>
                  <a:pt x="12806" y="42234"/>
                </a:cubicBezTo>
                <a:cubicBezTo>
                  <a:pt x="12828" y="58471"/>
                  <a:pt x="25998" y="71641"/>
                  <a:pt x="42235" y="71663"/>
                </a:cubicBezTo>
                <a:cubicBezTo>
                  <a:pt x="58472" y="71641"/>
                  <a:pt x="71621" y="58471"/>
                  <a:pt x="71642" y="42234"/>
                </a:cubicBezTo>
                <a:cubicBezTo>
                  <a:pt x="71621" y="25997"/>
                  <a:pt x="58472" y="12848"/>
                  <a:pt x="42235" y="12827"/>
                </a:cubicBezTo>
                <a:close/>
                <a:moveTo>
                  <a:pt x="42235" y="67759"/>
                </a:moveTo>
                <a:cubicBezTo>
                  <a:pt x="28143" y="67737"/>
                  <a:pt x="16732" y="56326"/>
                  <a:pt x="16710" y="42234"/>
                </a:cubicBezTo>
                <a:cubicBezTo>
                  <a:pt x="16732" y="28163"/>
                  <a:pt x="28143" y="16731"/>
                  <a:pt x="42235" y="16731"/>
                </a:cubicBezTo>
                <a:cubicBezTo>
                  <a:pt x="56306" y="16731"/>
                  <a:pt x="67738" y="28163"/>
                  <a:pt x="67738" y="42234"/>
                </a:cubicBezTo>
                <a:cubicBezTo>
                  <a:pt x="67738" y="56326"/>
                  <a:pt x="56306" y="67737"/>
                  <a:pt x="42235" y="67759"/>
                </a:cubicBezTo>
                <a:close/>
                <a:moveTo>
                  <a:pt x="42235" y="21171"/>
                </a:moveTo>
                <a:cubicBezTo>
                  <a:pt x="30609" y="21192"/>
                  <a:pt x="21172" y="30609"/>
                  <a:pt x="21172" y="42234"/>
                </a:cubicBezTo>
                <a:cubicBezTo>
                  <a:pt x="21172" y="53860"/>
                  <a:pt x="30609" y="63297"/>
                  <a:pt x="42235" y="63297"/>
                </a:cubicBezTo>
                <a:cubicBezTo>
                  <a:pt x="53861" y="63297"/>
                  <a:pt x="63277" y="53860"/>
                  <a:pt x="63298" y="42234"/>
                </a:cubicBezTo>
                <a:cubicBezTo>
                  <a:pt x="63277" y="30609"/>
                  <a:pt x="53861" y="21192"/>
                  <a:pt x="42235" y="21171"/>
                </a:cubicBezTo>
                <a:close/>
                <a:moveTo>
                  <a:pt x="42235" y="59394"/>
                </a:moveTo>
                <a:cubicBezTo>
                  <a:pt x="32754" y="59394"/>
                  <a:pt x="25075" y="51715"/>
                  <a:pt x="25075" y="42234"/>
                </a:cubicBezTo>
                <a:cubicBezTo>
                  <a:pt x="25075" y="32775"/>
                  <a:pt x="32754" y="25096"/>
                  <a:pt x="42235" y="25075"/>
                </a:cubicBezTo>
                <a:cubicBezTo>
                  <a:pt x="51694" y="25096"/>
                  <a:pt x="59373" y="32775"/>
                  <a:pt x="59395" y="42234"/>
                </a:cubicBezTo>
                <a:cubicBezTo>
                  <a:pt x="59373" y="51715"/>
                  <a:pt x="51694" y="59394"/>
                  <a:pt x="42235" y="59394"/>
                </a:cubicBezTo>
                <a:close/>
                <a:moveTo>
                  <a:pt x="42235" y="29536"/>
                </a:moveTo>
                <a:cubicBezTo>
                  <a:pt x="35221" y="29536"/>
                  <a:pt x="29515" y="35220"/>
                  <a:pt x="29515" y="42234"/>
                </a:cubicBezTo>
                <a:cubicBezTo>
                  <a:pt x="29515" y="49248"/>
                  <a:pt x="35221" y="54954"/>
                  <a:pt x="42235" y="54954"/>
                </a:cubicBezTo>
                <a:cubicBezTo>
                  <a:pt x="49249" y="54954"/>
                  <a:pt x="54933" y="49248"/>
                  <a:pt x="54933" y="42234"/>
                </a:cubicBezTo>
                <a:cubicBezTo>
                  <a:pt x="54933" y="35220"/>
                  <a:pt x="49249" y="29536"/>
                  <a:pt x="42235" y="29536"/>
                </a:cubicBezTo>
                <a:close/>
                <a:moveTo>
                  <a:pt x="42235" y="51050"/>
                </a:moveTo>
                <a:cubicBezTo>
                  <a:pt x="37387" y="51028"/>
                  <a:pt x="33462" y="47082"/>
                  <a:pt x="33462" y="42234"/>
                </a:cubicBezTo>
                <a:cubicBezTo>
                  <a:pt x="33462" y="37387"/>
                  <a:pt x="37387" y="33461"/>
                  <a:pt x="42235" y="33440"/>
                </a:cubicBezTo>
                <a:cubicBezTo>
                  <a:pt x="47061" y="33461"/>
                  <a:pt x="50965" y="37408"/>
                  <a:pt x="50965" y="42234"/>
                </a:cubicBezTo>
                <a:cubicBezTo>
                  <a:pt x="50965" y="47082"/>
                  <a:pt x="47061" y="51007"/>
                  <a:pt x="42235" y="51050"/>
                </a:cubicBezTo>
                <a:close/>
                <a:moveTo>
                  <a:pt x="42235" y="37880"/>
                </a:moveTo>
                <a:cubicBezTo>
                  <a:pt x="38353" y="37880"/>
                  <a:pt x="36401" y="42577"/>
                  <a:pt x="39146" y="45323"/>
                </a:cubicBezTo>
                <a:cubicBezTo>
                  <a:pt x="41892" y="48047"/>
                  <a:pt x="46589" y="46116"/>
                  <a:pt x="46589" y="42234"/>
                </a:cubicBezTo>
                <a:cubicBezTo>
                  <a:pt x="46568" y="39832"/>
                  <a:pt x="44637" y="37901"/>
                  <a:pt x="42235" y="3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0"/>
          <p:cNvSpPr txBox="1">
            <a:spLocks noGrp="1"/>
          </p:cNvSpPr>
          <p:nvPr>
            <p:ph type="ctrTitle"/>
          </p:nvPr>
        </p:nvSpPr>
        <p:spPr>
          <a:xfrm>
            <a:off x="2009850" y="1058475"/>
            <a:ext cx="51243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7797625" y="4365050"/>
            <a:ext cx="1676002" cy="1672354"/>
            <a:chOff x="7797625" y="4365050"/>
            <a:chExt cx="1676002" cy="1672354"/>
          </a:xfrm>
        </p:grpSpPr>
        <p:sp>
          <p:nvSpPr>
            <p:cNvPr id="218" name="Google Shape;218;p20"/>
            <p:cNvSpPr/>
            <p:nvPr/>
          </p:nvSpPr>
          <p:spPr>
            <a:xfrm>
              <a:off x="8011427" y="45752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797625" y="43650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128724" y="1963666"/>
            <a:ext cx="1427095" cy="1247031"/>
            <a:chOff x="128724" y="1963666"/>
            <a:chExt cx="1427095" cy="1247031"/>
          </a:xfrm>
        </p:grpSpPr>
        <p:sp>
          <p:nvSpPr>
            <p:cNvPr id="221" name="Google Shape;221;p20"/>
            <p:cNvSpPr/>
            <p:nvPr/>
          </p:nvSpPr>
          <p:spPr>
            <a:xfrm rot="-3690175">
              <a:off x="501078" y="2155955"/>
              <a:ext cx="895383" cy="895383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0"/>
            <p:cNvSpPr/>
            <p:nvPr/>
          </p:nvSpPr>
          <p:spPr>
            <a:xfrm rot="-3690175">
              <a:off x="288083" y="2123024"/>
              <a:ext cx="895383" cy="895383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/>
          <p:nvPr/>
        </p:nvSpPr>
        <p:spPr>
          <a:xfrm rot="2211581">
            <a:off x="8148144" y="154311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7243482" y="2799876"/>
            <a:ext cx="1453570" cy="1300755"/>
            <a:chOff x="7243482" y="2799876"/>
            <a:chExt cx="1453570" cy="1300755"/>
          </a:xfrm>
        </p:grpSpPr>
        <p:sp>
          <p:nvSpPr>
            <p:cNvPr id="225" name="Google Shape;225;p20"/>
            <p:cNvSpPr/>
            <p:nvPr/>
          </p:nvSpPr>
          <p:spPr>
            <a:xfrm rot="-3323318">
              <a:off x="7626784" y="3030364"/>
              <a:ext cx="895235" cy="895235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 rot="-3323318">
              <a:off x="7418514" y="2974908"/>
              <a:ext cx="895235" cy="895235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2766788" y="2475375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 rot="10800000" flipH="1">
            <a:off x="5485668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1"/>
          <p:cNvSpPr/>
          <p:nvPr/>
        </p:nvSpPr>
        <p:spPr>
          <a:xfrm flipH="1">
            <a:off x="7706515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21"/>
          <p:cNvGrpSpPr/>
          <p:nvPr/>
        </p:nvGrpSpPr>
        <p:grpSpPr>
          <a:xfrm flipH="1">
            <a:off x="6105054" y="-836850"/>
            <a:ext cx="1676002" cy="1672354"/>
            <a:chOff x="916500" y="-836850"/>
            <a:chExt cx="1676002" cy="1672354"/>
          </a:xfrm>
        </p:grpSpPr>
        <p:sp>
          <p:nvSpPr>
            <p:cNvPr id="232" name="Google Shape;232;p2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flipH="1">
            <a:off x="452696" y="862613"/>
            <a:ext cx="1344300" cy="1344300"/>
            <a:chOff x="6900560" y="862613"/>
            <a:chExt cx="1344300" cy="1344300"/>
          </a:xfrm>
        </p:grpSpPr>
        <p:sp>
          <p:nvSpPr>
            <p:cNvPr id="235" name="Google Shape;235;p2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7" name="Google Shape;237;p21"/>
          <p:cNvGrpSpPr/>
          <p:nvPr/>
        </p:nvGrpSpPr>
        <p:grpSpPr>
          <a:xfrm flipH="1">
            <a:off x="996015" y="4428458"/>
            <a:ext cx="1335829" cy="1129707"/>
            <a:chOff x="6365712" y="4428458"/>
            <a:chExt cx="1335829" cy="1129707"/>
          </a:xfrm>
        </p:grpSpPr>
        <p:sp>
          <p:nvSpPr>
            <p:cNvPr id="238" name="Google Shape;238;p2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1"/>
          <p:cNvSpPr/>
          <p:nvPr/>
        </p:nvSpPr>
        <p:spPr>
          <a:xfrm rot="-2211581" flipH="1">
            <a:off x="7268965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 flipH="1">
            <a:off x="-3204904" y="-684450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2"/>
          <p:cNvSpPr/>
          <p:nvPr/>
        </p:nvSpPr>
        <p:spPr>
          <a:xfrm rot="10800000" flipH="1">
            <a:off x="-679275" y="-641693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4" name="Google Shape;244;p22"/>
          <p:cNvGrpSpPr/>
          <p:nvPr/>
        </p:nvGrpSpPr>
        <p:grpSpPr>
          <a:xfrm rot="10800000" flipH="1">
            <a:off x="1073248" y="4296359"/>
            <a:ext cx="1676002" cy="1672354"/>
            <a:chOff x="916500" y="-836850"/>
            <a:chExt cx="1676002" cy="1672354"/>
          </a:xfrm>
        </p:grpSpPr>
        <p:sp>
          <p:nvSpPr>
            <p:cNvPr id="245" name="Google Shape;245;p2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" name="Google Shape;247;p22"/>
          <p:cNvGrpSpPr/>
          <p:nvPr/>
        </p:nvGrpSpPr>
        <p:grpSpPr>
          <a:xfrm rot="10800000" flipH="1">
            <a:off x="7057308" y="2924951"/>
            <a:ext cx="1344300" cy="1344300"/>
            <a:chOff x="6900560" y="862613"/>
            <a:chExt cx="1344300" cy="1344300"/>
          </a:xfrm>
        </p:grpSpPr>
        <p:sp>
          <p:nvSpPr>
            <p:cNvPr id="248" name="Google Shape;248;p2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50;p22"/>
          <p:cNvGrpSpPr/>
          <p:nvPr/>
        </p:nvGrpSpPr>
        <p:grpSpPr>
          <a:xfrm rot="10800000" flipH="1">
            <a:off x="6522460" y="-426302"/>
            <a:ext cx="1335829" cy="1129707"/>
            <a:chOff x="6365712" y="4428458"/>
            <a:chExt cx="1335829" cy="1129707"/>
          </a:xfrm>
        </p:grpSpPr>
        <p:sp>
          <p:nvSpPr>
            <p:cNvPr id="251" name="Google Shape;251;p2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" name="Google Shape;253;p22"/>
          <p:cNvSpPr/>
          <p:nvPr/>
        </p:nvSpPr>
        <p:spPr>
          <a:xfrm rot="8588419" flipH="1">
            <a:off x="912679" y="1606834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0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 rot="10800000">
            <a:off x="-1898475" y="1681201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4"/>
          <p:cNvSpPr/>
          <p:nvPr/>
        </p:nvSpPr>
        <p:spPr>
          <a:xfrm>
            <a:off x="-1107900" y="3649176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9" name="Google Shape;269;p24"/>
          <p:cNvGrpSpPr/>
          <p:nvPr/>
        </p:nvGrpSpPr>
        <p:grpSpPr>
          <a:xfrm>
            <a:off x="225523" y="-543554"/>
            <a:ext cx="1676002" cy="1672354"/>
            <a:chOff x="916500" y="-836850"/>
            <a:chExt cx="1676002" cy="1672354"/>
          </a:xfrm>
        </p:grpSpPr>
        <p:sp>
          <p:nvSpPr>
            <p:cNvPr id="270" name="Google Shape;270;p24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7885983" y="432159"/>
            <a:ext cx="1344300" cy="1344300"/>
            <a:chOff x="6900560" y="862613"/>
            <a:chExt cx="1344300" cy="1344300"/>
          </a:xfrm>
        </p:grpSpPr>
        <p:sp>
          <p:nvSpPr>
            <p:cNvPr id="273" name="Google Shape;273;p24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4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5" name="Google Shape;275;p24"/>
          <p:cNvGrpSpPr/>
          <p:nvPr/>
        </p:nvGrpSpPr>
        <p:grpSpPr>
          <a:xfrm>
            <a:off x="7503535" y="3731154"/>
            <a:ext cx="1335829" cy="1129707"/>
            <a:chOff x="6365712" y="4428458"/>
            <a:chExt cx="1335829" cy="1129707"/>
          </a:xfrm>
        </p:grpSpPr>
        <p:sp>
          <p:nvSpPr>
            <p:cNvPr id="276" name="Google Shape;276;p24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4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69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66" r:id="rId3"/>
    <p:sldLayoutId id="2147483667" r:id="rId4"/>
    <p:sldLayoutId id="2147483668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00B0F0"/>
                </a:solidFill>
              </a:rPr>
              <a:t>PARTS OF A COMPUTER</a:t>
            </a:r>
            <a:br>
              <a:rPr lang="en" dirty="0">
                <a:solidFill>
                  <a:srgbClr val="00B0F0"/>
                </a:solidFill>
              </a:rPr>
            </a:br>
            <a:r>
              <a:rPr lang="en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컴퓨터의 부품</a:t>
            </a:r>
            <a:r>
              <a:rPr lang="en" dirty="0">
                <a:solidFill>
                  <a:srgbClr val="00B0F0"/>
                </a:solidFill>
              </a:rPr>
              <a:t>)</a:t>
            </a:r>
            <a:endParaRPr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2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Brain of the computer/</a:t>
            </a:r>
            <a:r>
              <a:rPr lang="en-IE" dirty="0"/>
              <a:t>Communication between other parts of the computer</a:t>
            </a:r>
            <a:endParaRPr sz="3200" dirty="0"/>
          </a:p>
        </p:txBody>
      </p:sp>
      <p:sp>
        <p:nvSpPr>
          <p:cNvPr id="857" name="Google Shape;857;p6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CPU/MOTHERBOARD</a:t>
            </a:r>
            <a:endParaRPr dirty="0"/>
          </a:p>
        </p:txBody>
      </p:sp>
      <p:pic>
        <p:nvPicPr>
          <p:cNvPr id="858" name="Google Shape;8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938" y="1170300"/>
            <a:ext cx="3924127" cy="293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3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Connects the computer to the internet</a:t>
            </a:r>
            <a:endParaRPr sz="3200" dirty="0"/>
          </a:p>
        </p:txBody>
      </p:sp>
      <p:sp>
        <p:nvSpPr>
          <p:cNvPr id="864" name="Google Shape;864;p6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 dirty="0"/>
          </a:p>
        </p:txBody>
      </p:sp>
      <p:pic>
        <p:nvPicPr>
          <p:cNvPr id="865" name="Google Shape;8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500" y="1017725"/>
            <a:ext cx="2930701" cy="32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79"/>
          <p:cNvSpPr txBox="1">
            <a:spLocks noGrp="1"/>
          </p:cNvSpPr>
          <p:nvPr>
            <p:ph type="ctrTitle"/>
          </p:nvPr>
        </p:nvSpPr>
        <p:spPr>
          <a:xfrm>
            <a:off x="2009850" y="1058474"/>
            <a:ext cx="5124300" cy="2390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IE" dirty="0"/>
              <a:t>YOU FOR WATCHING</a:t>
            </a:r>
            <a:r>
              <a:rPr lang="en" dirty="0"/>
              <a:t>!</a:t>
            </a:r>
            <a:endParaRPr dirty="0"/>
          </a:p>
        </p:txBody>
      </p:sp>
      <p:sp>
        <p:nvSpPr>
          <p:cNvPr id="2597" name="Google Shape;2597;p179"/>
          <p:cNvSpPr txBox="1">
            <a:spLocks noGrp="1"/>
          </p:cNvSpPr>
          <p:nvPr>
            <p:ph type="subTitle" idx="1"/>
          </p:nvPr>
        </p:nvSpPr>
        <p:spPr>
          <a:xfrm>
            <a:off x="2766750" y="3519076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ko-KR" altLang="en-US" sz="4000" dirty="0"/>
              <a:t>봐줘서 고마워</a:t>
            </a:r>
            <a:r>
              <a:rPr lang="en-US" altLang="ko-KR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9071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4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Shows what you are doing on the computer</a:t>
            </a:r>
            <a:endParaRPr sz="3200" dirty="0"/>
          </a:p>
        </p:txBody>
      </p:sp>
      <p:sp>
        <p:nvSpPr>
          <p:cNvPr id="800" name="Google Shape;800;p5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</a:t>
            </a:r>
            <a:endParaRPr dirty="0"/>
          </a:p>
        </p:txBody>
      </p:sp>
      <p:pic>
        <p:nvPicPr>
          <p:cNvPr id="801" name="Google Shape;8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674" y="1195950"/>
            <a:ext cx="3898676" cy="29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Used to type letters, numbers and symbols </a:t>
            </a:r>
            <a:endParaRPr sz="3200" dirty="0"/>
          </a:p>
        </p:txBody>
      </p:sp>
      <p:sp>
        <p:nvSpPr>
          <p:cNvPr id="807" name="Google Shape;807;p5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</a:t>
            </a:r>
            <a:endParaRPr dirty="0"/>
          </a:p>
        </p:txBody>
      </p:sp>
      <p:pic>
        <p:nvPicPr>
          <p:cNvPr id="808" name="Google Shape;8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63" y="1170125"/>
            <a:ext cx="4956684" cy="29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6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Moves the arrow on the monitor and select things</a:t>
            </a:r>
            <a:endParaRPr sz="3200" dirty="0"/>
          </a:p>
        </p:txBody>
      </p:sp>
      <p:sp>
        <p:nvSpPr>
          <p:cNvPr id="814" name="Google Shape;814;p56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</a:t>
            </a:r>
            <a:endParaRPr dirty="0"/>
          </a:p>
        </p:txBody>
      </p:sp>
      <p:pic>
        <p:nvPicPr>
          <p:cNvPr id="815" name="Google Shape;8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213" y="1170125"/>
            <a:ext cx="4393565" cy="2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7"/>
          <p:cNvSpPr txBox="1">
            <a:spLocks noGrp="1"/>
          </p:cNvSpPr>
          <p:nvPr>
            <p:ph type="body" idx="4294967295"/>
          </p:nvPr>
        </p:nvSpPr>
        <p:spPr>
          <a:xfrm>
            <a:off x="824175" y="4240028"/>
            <a:ext cx="77178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Inside parts of the computer are stored in the desktop.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Powered by plugging into a power source</a:t>
            </a:r>
            <a:endParaRPr sz="3200" dirty="0"/>
          </a:p>
        </p:txBody>
      </p:sp>
      <p:sp>
        <p:nvSpPr>
          <p:cNvPr id="821" name="Google Shape;821;p5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 dirty="0"/>
          </a:p>
        </p:txBody>
      </p:sp>
      <p:pic>
        <p:nvPicPr>
          <p:cNvPr id="822" name="Google Shape;8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800" y="1113500"/>
            <a:ext cx="3148650" cy="31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8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computer that is easy to fold and carry around </a:t>
            </a:r>
            <a:endParaRPr dirty="0"/>
          </a:p>
        </p:txBody>
      </p:sp>
      <p:sp>
        <p:nvSpPr>
          <p:cNvPr id="828" name="Google Shape;828;p5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</a:t>
            </a:r>
            <a:endParaRPr dirty="0"/>
          </a:p>
        </p:txBody>
      </p:sp>
      <p:pic>
        <p:nvPicPr>
          <p:cNvPr id="829" name="Google Shape;8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50" y="1170125"/>
            <a:ext cx="3919500" cy="2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Prints whatever images and texts are on the screen onto a piece of paper</a:t>
            </a:r>
            <a:endParaRPr dirty="0"/>
          </a:p>
        </p:txBody>
      </p:sp>
      <p:sp>
        <p:nvSpPr>
          <p:cNvPr id="835" name="Google Shape;835;p59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PRINTER</a:t>
            </a:r>
            <a:endParaRPr dirty="0"/>
          </a:p>
        </p:txBody>
      </p:sp>
      <p:pic>
        <p:nvPicPr>
          <p:cNvPr id="836" name="Google Shape;8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988" y="1170125"/>
            <a:ext cx="3092025" cy="30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0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 hear sounds playing from the computer</a:t>
            </a:r>
            <a:endParaRPr sz="3200" dirty="0"/>
          </a:p>
        </p:txBody>
      </p:sp>
      <p:sp>
        <p:nvSpPr>
          <p:cNvPr id="842" name="Google Shape;842;p60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</a:t>
            </a:r>
            <a:endParaRPr dirty="0"/>
          </a:p>
        </p:txBody>
      </p:sp>
      <p:pic>
        <p:nvPicPr>
          <p:cNvPr id="843" name="Google Shape;8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663" y="716350"/>
            <a:ext cx="3334925" cy="39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9E"/>
        </a:soli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61"/>
          <p:cNvSpPr txBox="1">
            <a:spLocks noGrp="1"/>
          </p:cNvSpPr>
          <p:nvPr>
            <p:ph type="body" idx="4294967295"/>
          </p:nvPr>
        </p:nvSpPr>
        <p:spPr>
          <a:xfrm>
            <a:off x="824175" y="4262150"/>
            <a:ext cx="77178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Store files, pictures &amp; songs. This can be used anywhere that has a USB slot</a:t>
            </a:r>
            <a:endParaRPr sz="3200" dirty="0"/>
          </a:p>
        </p:txBody>
      </p:sp>
      <p:sp>
        <p:nvSpPr>
          <p:cNvPr id="849" name="Google Shape;849;p61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USB/</a:t>
            </a:r>
            <a:r>
              <a:rPr lang="en-IE" dirty="0"/>
              <a:t>Storage Device</a:t>
            </a:r>
            <a:endParaRPr dirty="0"/>
          </a:p>
        </p:txBody>
      </p:sp>
      <p:pic>
        <p:nvPicPr>
          <p:cNvPr id="850" name="Google Shape;8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38" y="1170125"/>
            <a:ext cx="3830130" cy="29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868" y="1170125"/>
            <a:ext cx="3562626" cy="293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ntal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C93D"/>
      </a:accent1>
      <a:accent2>
        <a:srgbClr val="F5453C"/>
      </a:accent2>
      <a:accent3>
        <a:srgbClr val="3BC8C7"/>
      </a:accent3>
      <a:accent4>
        <a:srgbClr val="EEE69E"/>
      </a:accent4>
      <a:accent5>
        <a:srgbClr val="595959"/>
      </a:accent5>
      <a:accent6>
        <a:srgbClr val="FFFFFF"/>
      </a:accent6>
      <a:hlink>
        <a:srgbClr val="F54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141</Words>
  <Application>Microsoft Office PowerPoint</Application>
  <PresentationFormat>On-screen Show (16:9)</PresentationFormat>
  <Paragraphs>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Comfortaa</vt:lpstr>
      <vt:lpstr>Chelsea Market</vt:lpstr>
      <vt:lpstr>Arial</vt:lpstr>
      <vt:lpstr>Tental Workshop by Slidesgo</vt:lpstr>
      <vt:lpstr>PARTS OF A COMPUTER (컴퓨터의 부품)</vt:lpstr>
      <vt:lpstr>MONITOR</vt:lpstr>
      <vt:lpstr>KEYBOARD</vt:lpstr>
      <vt:lpstr>MOUSE</vt:lpstr>
      <vt:lpstr>DESKTOP</vt:lpstr>
      <vt:lpstr>LAPTOP</vt:lpstr>
      <vt:lpstr>PRINTER</vt:lpstr>
      <vt:lpstr>SPEAKER</vt:lpstr>
      <vt:lpstr>USB/Storage Device</vt:lpstr>
      <vt:lpstr>CPU/MOTHERBOARD</vt:lpstr>
      <vt:lpstr>ROUTER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(프로그래밍 개념)</dc:title>
  <dc:creator>Djibril Coulybaly</dc:creator>
  <cp:lastModifiedBy>Djibril Coulybaly</cp:lastModifiedBy>
  <cp:revision>46</cp:revision>
  <dcterms:created xsi:type="dcterms:W3CDTF">2020-11-28T03:44:44Z</dcterms:created>
  <dcterms:modified xsi:type="dcterms:W3CDTF">2020-12-22T04:26:33Z</dcterms:modified>
</cp:coreProperties>
</file>